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lucian.com/Software/Ellucian-Elevate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ffectLst>
            <a:outerShdw blurRad="50800" dist="50800" dir="5400000" algn="ctr" rotWithShape="0">
              <a:schemeClr val="tx1"/>
            </a:outerShdw>
          </a:effectLst>
        </p:spPr>
        <p:txBody>
          <a:bodyPr/>
          <a:lstStyle/>
          <a:p>
            <a:r>
              <a:rPr lang="en-US" dirty="0" smtClean="0"/>
              <a:t>Technology </a:t>
            </a:r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317025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Presented </a:t>
            </a:r>
            <a:r>
              <a:rPr lang="en-US" dirty="0" smtClean="0"/>
              <a:t>by</a:t>
            </a:r>
          </a:p>
          <a:p>
            <a:r>
              <a:rPr lang="en-US" sz="2000" dirty="0" smtClean="0"/>
              <a:t>Elgin Smith</a:t>
            </a:r>
          </a:p>
          <a:p>
            <a:r>
              <a:rPr lang="en-US" sz="2000" dirty="0" smtClean="0"/>
              <a:t>Chief Information Officer</a:t>
            </a:r>
          </a:p>
          <a:p>
            <a:r>
              <a:rPr lang="en-US" sz="2000" dirty="0" smtClean="0"/>
              <a:t>Office of Information Technology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763" y="184727"/>
            <a:ext cx="1914236" cy="191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1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11406" y="3274291"/>
            <a:ext cx="3752302" cy="3177309"/>
          </a:xfrm>
        </p:spPr>
        <p:txBody>
          <a:bodyPr>
            <a:normAutofit/>
          </a:bodyPr>
          <a:lstStyle/>
          <a:p>
            <a:r>
              <a:rPr lang="en-US" dirty="0" smtClean="0"/>
              <a:t>Fiber Expansion</a:t>
            </a:r>
          </a:p>
          <a:p>
            <a:r>
              <a:rPr lang="en-US" dirty="0" smtClean="0"/>
              <a:t>Help Desk Hours</a:t>
            </a:r>
          </a:p>
          <a:p>
            <a:r>
              <a:rPr lang="en-US" dirty="0" smtClean="0"/>
              <a:t>Nursing Campus Support</a:t>
            </a: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4294967295"/>
          </p:nvPr>
        </p:nvSpPr>
        <p:spPr>
          <a:xfrm>
            <a:off x="0" y="969818"/>
            <a:ext cx="8906859" cy="7341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Updates and Additions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41" y="121239"/>
            <a:ext cx="1166092" cy="1166092"/>
          </a:xfrm>
          <a:prstGeom prst="rect">
            <a:avLst/>
          </a:prstGeom>
        </p:spPr>
      </p:pic>
      <p:sp>
        <p:nvSpPr>
          <p:cNvPr id="8" name="Content Placeholder 4"/>
          <p:cNvSpPr txBox="1">
            <a:spLocks/>
          </p:cNvSpPr>
          <p:nvPr/>
        </p:nvSpPr>
        <p:spPr>
          <a:xfrm>
            <a:off x="892968" y="3274291"/>
            <a:ext cx="3497324" cy="317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Architecture Classroom</a:t>
            </a:r>
          </a:p>
          <a:p>
            <a:r>
              <a:rPr lang="en-US" smtClean="0"/>
              <a:t>Language Lab </a:t>
            </a:r>
          </a:p>
          <a:p>
            <a:r>
              <a:rPr lang="en-US" smtClean="0"/>
              <a:t>WiFi Strengthening</a:t>
            </a:r>
          </a:p>
          <a:p>
            <a:r>
              <a:rPr lang="en-US" smtClean="0"/>
              <a:t>Moodle LMS </a:t>
            </a:r>
          </a:p>
          <a:p>
            <a:r>
              <a:rPr lang="en-US" smtClean="0"/>
              <a:t>Student Union Update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848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4294967295"/>
          </p:nvPr>
        </p:nvSpPr>
        <p:spPr>
          <a:xfrm>
            <a:off x="0" y="969818"/>
            <a:ext cx="8906859" cy="7341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Transition to Banner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41" y="121239"/>
            <a:ext cx="1166092" cy="1166092"/>
          </a:xfrm>
          <a:prstGeom prst="rect">
            <a:avLst/>
          </a:prstGeom>
        </p:spPr>
      </p:pic>
      <p:sp>
        <p:nvSpPr>
          <p:cNvPr id="8" name="Content Placeholder 4"/>
          <p:cNvSpPr txBox="1">
            <a:spLocks/>
          </p:cNvSpPr>
          <p:nvPr/>
        </p:nvSpPr>
        <p:spPr>
          <a:xfrm>
            <a:off x="892967" y="2552531"/>
            <a:ext cx="7310255" cy="31773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Go-live on March 26</a:t>
            </a:r>
            <a:r>
              <a:rPr lang="en-US" baseline="30000" dirty="0" smtClean="0"/>
              <a:t>th</a:t>
            </a:r>
            <a:r>
              <a:rPr lang="en-US" dirty="0" smtClean="0"/>
              <a:t>, 2018</a:t>
            </a:r>
          </a:p>
          <a:p>
            <a:pPr lvl="1"/>
            <a:r>
              <a:rPr lang="en-US" dirty="0" smtClean="0"/>
              <a:t>Banner General</a:t>
            </a:r>
          </a:p>
          <a:p>
            <a:pPr lvl="1"/>
            <a:r>
              <a:rPr lang="en-US" dirty="0" smtClean="0"/>
              <a:t>Banner Student</a:t>
            </a:r>
          </a:p>
          <a:p>
            <a:pPr lvl="1"/>
            <a:r>
              <a:rPr lang="en-US" dirty="0" smtClean="0"/>
              <a:t>Banner Accounts Receivable</a:t>
            </a:r>
          </a:p>
          <a:p>
            <a:pPr lvl="1"/>
            <a:r>
              <a:rPr lang="en-US" dirty="0" smtClean="0"/>
              <a:t>Banner Student Aid</a:t>
            </a:r>
          </a:p>
          <a:p>
            <a:r>
              <a:rPr lang="en-US" dirty="0" smtClean="0"/>
              <a:t>Migration of all active student records</a:t>
            </a:r>
          </a:p>
          <a:p>
            <a:r>
              <a:rPr lang="en-US" dirty="0" smtClean="0"/>
              <a:t>Migration of all academic history continues </a:t>
            </a:r>
          </a:p>
          <a:p>
            <a:r>
              <a:rPr lang="en-US" dirty="0" smtClean="0"/>
              <a:t>Migration of Summer academic records in progress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456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4294967295"/>
          </p:nvPr>
        </p:nvSpPr>
        <p:spPr>
          <a:xfrm>
            <a:off x="0" y="969818"/>
            <a:ext cx="8906859" cy="7341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Transition to Elevate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41" y="121239"/>
            <a:ext cx="1166092" cy="1166092"/>
          </a:xfrm>
          <a:prstGeom prst="rect">
            <a:avLst/>
          </a:prstGeom>
        </p:spPr>
      </p:pic>
      <p:sp>
        <p:nvSpPr>
          <p:cNvPr id="8" name="Content Placeholder 4"/>
          <p:cNvSpPr txBox="1">
            <a:spLocks/>
          </p:cNvSpPr>
          <p:nvPr/>
        </p:nvSpPr>
        <p:spPr>
          <a:xfrm>
            <a:off x="1006719" y="5599663"/>
            <a:ext cx="7310803" cy="695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://www.ellucian.com/Software/Ellucian-Elevate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2438400" y="2930431"/>
            <a:ext cx="5026269" cy="2491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What is Elevate?</a:t>
            </a:r>
          </a:p>
          <a:p>
            <a:r>
              <a:rPr lang="en-US" dirty="0" smtClean="0"/>
              <a:t>Who will be using Elevate?</a:t>
            </a:r>
          </a:p>
          <a:p>
            <a:r>
              <a:rPr lang="en-US" dirty="0" smtClean="0"/>
              <a:t>Why Elevate?</a:t>
            </a:r>
          </a:p>
          <a:p>
            <a:r>
              <a:rPr lang="en-US" dirty="0" smtClean="0"/>
              <a:t>When will it be available?</a:t>
            </a:r>
          </a:p>
        </p:txBody>
      </p:sp>
    </p:spTree>
    <p:extLst>
      <p:ext uri="{BB962C8B-B14F-4D97-AF65-F5344CB8AC3E}">
        <p14:creationId xmlns:p14="http://schemas.microsoft.com/office/powerpoint/2010/main" val="23036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4294967295"/>
          </p:nvPr>
        </p:nvSpPr>
        <p:spPr>
          <a:xfrm>
            <a:off x="0" y="1344976"/>
            <a:ext cx="9144000" cy="7341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bg1"/>
                </a:solidFill>
              </a:rPr>
              <a:t>Questions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41" y="121239"/>
            <a:ext cx="1166092" cy="1166092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 smtClean="0"/>
              <a:t>?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55277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433</TotalTime>
  <Words>101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Calisto MT</vt:lpstr>
      <vt:lpstr>Wingdings</vt:lpstr>
      <vt:lpstr>Genesis</vt:lpstr>
      <vt:lpstr>Technology Updates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the University of The Bahamas disabled friendly</dc:title>
  <dc:creator>Jasmin Williamson</dc:creator>
  <cp:lastModifiedBy>Elgin Smith</cp:lastModifiedBy>
  <cp:revision>35</cp:revision>
  <dcterms:created xsi:type="dcterms:W3CDTF">2017-11-19T19:15:21Z</dcterms:created>
  <dcterms:modified xsi:type="dcterms:W3CDTF">2018-09-12T14:48:28Z</dcterms:modified>
</cp:coreProperties>
</file>