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1" r:id="rId3"/>
    <p:sldId id="292" r:id="rId4"/>
    <p:sldId id="273" r:id="rId5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746" autoAdjust="0"/>
  </p:normalViewPr>
  <p:slideViewPr>
    <p:cSldViewPr snapToGrid="0" snapToObjects="1">
      <p:cViewPr varScale="1">
        <p:scale>
          <a:sx n="79" d="100"/>
          <a:sy n="79" d="100"/>
        </p:scale>
        <p:origin x="120" y="732"/>
      </p:cViewPr>
      <p:guideLst/>
    </p:cSldViewPr>
  </p:slideViewPr>
  <p:outlineViewPr>
    <p:cViewPr>
      <p:scale>
        <a:sx n="33" d="100"/>
        <a:sy n="33" d="100"/>
      </p:scale>
      <p:origin x="0" y="-418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A6FF67-D573-4BD6-940F-BC4C14A8F2E7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FFF5DE-2825-40FF-8551-2D4C1A302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73AFEC-50E2-42C1-8D83-032DDF8E4FAE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81E97A-93FB-4271-A9E1-18B95592B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Has anyone ever heard of or read the Art of War?</a:t>
            </a:r>
          </a:p>
          <a:p>
            <a:pPr marL="174708" indent="-174708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It was written over two thousand years ago by a Chinese General</a:t>
            </a:r>
          </a:p>
          <a:p>
            <a:pPr marL="174708" indent="-174708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Sun Tzu work has been used by every major business schools</a:t>
            </a:r>
          </a:p>
          <a:p>
            <a:pPr marL="174708" indent="-174708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Vietnamese used this book to bring down the U.S. military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5DF45B-0B2E-4A92-93F1-46939007C8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3659-CA81-41CE-8DDB-2DFA5966E6A8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5BDF-D478-4724-B970-213E3E06E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3CFC-214A-40FE-A010-C7B75D37981C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EB5D-4C6C-476A-B4D4-B2339091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CC7F-6878-4FA4-B881-9D6759582D17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292B-C5FE-445D-A407-C801D1D81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1586-1465-4167-8681-0A792148A14A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6A59-9B2C-4322-8DA9-99FCAAAAA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4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BCF0-6800-4286-B5A2-7E766A920BB5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4833-D112-4CEB-A9E3-8EC7BF15A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2DCE-50DD-4910-85FD-9923E98B3C25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EC2F-538A-4F84-B3B0-8694A9ED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9C20-E9F4-4BBC-B1FF-4BBA3EEA81A6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CDF8-1EF1-4B3B-B399-028EC2078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E169-563F-4317-AA85-2036A6E98857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E667-F31C-4BA5-8CF2-202A8EE1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4BAC-FA89-4FEE-AAB2-220D7F59D1C4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2AF8-78F0-491B-A4FB-4D15ED70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3D78-4977-48C5-B1E1-758A9B43970A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5B16-B5CD-4F9A-B5B8-04FD6E4B9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62FD-3604-45F0-A76B-4046E8E8C308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17CB-5EE4-42AA-AF38-EED0AD8F4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A39865-F3AB-4DD1-AAAD-1650125B4184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E30CF6-3577-40EC-B9E5-E3F3A3F64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97063"/>
            <a:ext cx="45164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U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274888"/>
            <a:ext cx="63039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TOC_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4" r="2864"/>
          <a:stretch>
            <a:fillRect/>
          </a:stretch>
        </p:blipFill>
        <p:spPr bwMode="auto">
          <a:xfrm>
            <a:off x="-73025" y="0"/>
            <a:ext cx="432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776788" y="4295775"/>
            <a:ext cx="7205662" cy="2149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	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UNLEASHING 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Minion Pro" charset="0"/>
                <a:ea typeface="Minion Pro" charset="0"/>
                <a:cs typeface="Minion Pro" charset="0"/>
              </a:rPr>
              <a:t>TOMORROW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31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Human Resources Strategic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imperatives 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09625" y="673100"/>
            <a:ext cx="10515600" cy="5503863"/>
          </a:xfrm>
        </p:spPr>
        <p:txBody>
          <a:bodyPr/>
          <a:lstStyle/>
          <a:p>
            <a:endParaRPr lang="en-US" altLang="en-US" sz="4000" dirty="0" smtClean="0">
              <a:solidFill>
                <a:srgbClr val="002060"/>
              </a:solidFill>
            </a:endParaRPr>
          </a:p>
          <a:p>
            <a:r>
              <a:rPr lang="en-US" altLang="en-US" sz="4000" dirty="0" smtClean="0">
                <a:solidFill>
                  <a:srgbClr val="002060"/>
                </a:solidFill>
              </a:rPr>
              <a:t>Mobilize </a:t>
            </a:r>
            <a:r>
              <a:rPr lang="en-US" altLang="en-US" sz="4000" dirty="0" smtClean="0">
                <a:solidFill>
                  <a:srgbClr val="002060"/>
                </a:solidFill>
              </a:rPr>
              <a:t>&amp; engage our employees through a cutting edge Talent Management System that links our human capital to a common </a:t>
            </a:r>
            <a:r>
              <a:rPr lang="en-US" altLang="en-US" sz="4000" dirty="0" smtClean="0">
                <a:solidFill>
                  <a:srgbClr val="002060"/>
                </a:solidFill>
              </a:rPr>
              <a:t>ideology</a:t>
            </a:r>
          </a:p>
          <a:p>
            <a:pPr marL="0" indent="0">
              <a:buNone/>
            </a:pPr>
            <a:endParaRPr lang="en-US" altLang="en-US" sz="4000" dirty="0" smtClean="0">
              <a:solidFill>
                <a:srgbClr val="002060"/>
              </a:solidFill>
            </a:endParaRPr>
          </a:p>
          <a:p>
            <a:r>
              <a:rPr lang="en-US" altLang="en-US" sz="4000" dirty="0" smtClean="0">
                <a:solidFill>
                  <a:srgbClr val="002060"/>
                </a:solidFill>
              </a:rPr>
              <a:t>Position the University’s Strategic Planning  process to achieve maximum impact through the creation of change management  initiatives.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31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Human Resources </a:t>
            </a:r>
            <a:r>
              <a:rPr lang="en-US" b="1" smtClean="0">
                <a:solidFill>
                  <a:srgbClr val="002060"/>
                </a:solidFill>
                <a:latin typeface="+mn-lt"/>
              </a:rPr>
              <a:t>Strategic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en-US" b="1" smtClean="0">
                <a:solidFill>
                  <a:srgbClr val="002060"/>
                </a:solidFill>
                <a:latin typeface="+mn-lt"/>
              </a:rPr>
              <a:t>mperatives 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09625" y="673100"/>
            <a:ext cx="10515600" cy="5503863"/>
          </a:xfrm>
        </p:spPr>
        <p:txBody>
          <a:bodyPr/>
          <a:lstStyle/>
          <a:p>
            <a:endParaRPr lang="en-US" altLang="en-US" sz="4000" dirty="0" smtClean="0">
              <a:solidFill>
                <a:srgbClr val="002060"/>
              </a:solidFill>
            </a:endParaRPr>
          </a:p>
          <a:p>
            <a:r>
              <a:rPr lang="en-US" altLang="en-US" sz="4000" dirty="0" smtClean="0">
                <a:solidFill>
                  <a:srgbClr val="002060"/>
                </a:solidFill>
              </a:rPr>
              <a:t>Mobilize </a:t>
            </a:r>
            <a:r>
              <a:rPr lang="en-US" altLang="en-US" sz="4000" dirty="0" smtClean="0">
                <a:solidFill>
                  <a:srgbClr val="002060"/>
                </a:solidFill>
              </a:rPr>
              <a:t>&amp; engage our employees through a cutting edge Talent Management System that links our human capital to a common </a:t>
            </a:r>
            <a:r>
              <a:rPr lang="en-US" altLang="en-US" sz="4000" dirty="0" smtClean="0">
                <a:solidFill>
                  <a:srgbClr val="002060"/>
                </a:solidFill>
              </a:rPr>
              <a:t>ideology</a:t>
            </a:r>
          </a:p>
          <a:p>
            <a:pPr marL="0" indent="0">
              <a:buNone/>
            </a:pPr>
            <a:endParaRPr lang="en-US" altLang="en-US" sz="4000" dirty="0" smtClean="0">
              <a:solidFill>
                <a:srgbClr val="002060"/>
              </a:solidFill>
            </a:endParaRPr>
          </a:p>
          <a:p>
            <a:r>
              <a:rPr lang="en-US" altLang="en-US" sz="4000" dirty="0" smtClean="0">
                <a:solidFill>
                  <a:srgbClr val="002060"/>
                </a:solidFill>
              </a:rPr>
              <a:t>Position the University’s Strategic Planning  process to achieve maximum impact through the creation of change management  initiatives.  </a:t>
            </a:r>
          </a:p>
        </p:txBody>
      </p:sp>
    </p:spTree>
    <p:extLst>
      <p:ext uri="{BB962C8B-B14F-4D97-AF65-F5344CB8AC3E}">
        <p14:creationId xmlns:p14="http://schemas.microsoft.com/office/powerpoint/2010/main" val="9508318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897063"/>
            <a:ext cx="45164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UB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274888"/>
            <a:ext cx="63039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TOC_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4" r="2864"/>
          <a:stretch>
            <a:fillRect/>
          </a:stretch>
        </p:blipFill>
        <p:spPr bwMode="auto">
          <a:xfrm>
            <a:off x="-73025" y="0"/>
            <a:ext cx="432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ubtitle 7"/>
          <p:cNvSpPr>
            <a:spLocks noGrp="1"/>
          </p:cNvSpPr>
          <p:nvPr>
            <p:ph type="subTitle" idx="1"/>
          </p:nvPr>
        </p:nvSpPr>
        <p:spPr>
          <a:xfrm>
            <a:off x="4776788" y="4073525"/>
            <a:ext cx="7205662" cy="2170113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002060"/>
                </a:solidFill>
              </a:rPr>
              <a:t>QUESTIONS?</a:t>
            </a:r>
            <a:br>
              <a:rPr lang="en-US" altLang="en-US" sz="5400" b="1" smtClean="0">
                <a:solidFill>
                  <a:srgbClr val="002060"/>
                </a:solidFill>
              </a:rPr>
            </a:br>
            <a:endParaRPr lang="en-US" altLang="en-US" sz="5400" smtClean="0">
              <a:solidFill>
                <a:srgbClr val="002060"/>
              </a:solidFill>
              <a:latin typeface="Minion Pro"/>
              <a:ea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33599</TotalTime>
  <Words>136</Words>
  <Application>Microsoft Office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Minion Pro</vt:lpstr>
      <vt:lpstr>Office Theme</vt:lpstr>
      <vt:lpstr>PowerPoint Presentation</vt:lpstr>
      <vt:lpstr>Human Resources Strategic imperatives </vt:lpstr>
      <vt:lpstr>Human Resources Strategic Imperatives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Kandice Eldon</dc:creator>
  <cp:lastModifiedBy>Tameka Lundy</cp:lastModifiedBy>
  <cp:revision>259</cp:revision>
  <cp:lastPrinted>2017-01-26T21:52:37Z</cp:lastPrinted>
  <dcterms:created xsi:type="dcterms:W3CDTF">2017-01-25T21:52:16Z</dcterms:created>
  <dcterms:modified xsi:type="dcterms:W3CDTF">2018-09-12T20:46:22Z</dcterms:modified>
</cp:coreProperties>
</file>